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35.xml"/><Relationship Id="rId3" Type="http://schemas.openxmlformats.org/officeDocument/2006/relationships/hyperlink" Target="http://bit.ly/2Tynxth" TargetMode="External"/><Relationship Id="rId7" Type="http://schemas.openxmlformats.org/officeDocument/2006/relationships/slide" Target="slide29.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0.xml"/><Relationship Id="rId11" Type="http://schemas.openxmlformats.org/officeDocument/2006/relationships/slide" Target="slide34.xml"/><Relationship Id="rId5" Type="http://schemas.openxmlformats.org/officeDocument/2006/relationships/hyperlink" Target="http://bit.ly/33VAFh3" TargetMode="External"/><Relationship Id="rId10" Type="http://schemas.openxmlformats.org/officeDocument/2006/relationships/slide" Target="slide33.xml"/><Relationship Id="rId4" Type="http://schemas.openxmlformats.org/officeDocument/2006/relationships/hyperlink" Target="http://bit.ly/30B07Gq" TargetMode="External"/><Relationship Id="rId9" Type="http://schemas.openxmlformats.org/officeDocument/2006/relationships/slide" Target="slide32.xml"/><Relationship Id="rId14" Type="http://schemas.openxmlformats.org/officeDocument/2006/relationships/slide" Target="slide4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1.gif"/><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3000000" cy="3000000"/>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80,000,000</a:t>
            </a:r>
            <a:endParaRPr/>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11150" algn="l" rtl="0">
              <a:spcBef>
                <a:spcPts val="1000"/>
              </a:spcBef>
              <a:spcAft>
                <a:spcPts val="0"/>
              </a:spcAft>
              <a:buSzPts val="1300"/>
              <a:buAutoNum type="arabicPeriod"/>
            </a:pPr>
            <a:r>
              <a:rPr lang="en"/>
              <a:t>A slide structure based on a thesis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11150" algn="l" rtl="0">
              <a:spcBef>
                <a:spcPts val="0"/>
              </a:spcBef>
              <a:spcAft>
                <a:spcPts val="0"/>
              </a:spcAft>
              <a:buSzPts val="1300"/>
              <a:buAutoNum type="arabicPeriod"/>
            </a:pPr>
            <a:r>
              <a:rPr lang="en"/>
              <a:t>An assortment of illustrations and pictures that are suitable for use in the presentation can be found in the two </a:t>
            </a:r>
            <a:r>
              <a:rPr lang="en" b="1">
                <a:uFill>
                  <a:noFill/>
                </a:uFill>
                <a:hlinkClick r:id="rId6" action="ppaction://hlinksldjump"/>
              </a:rPr>
              <a:t>alternative resources</a:t>
            </a:r>
            <a:r>
              <a:rPr lang="en"/>
              <a:t> slides.</a:t>
            </a:r>
            <a:endParaRPr/>
          </a:p>
          <a:p>
            <a:pPr marL="457200" lvl="0" indent="-311150" algn="l" rtl="0">
              <a:spcBef>
                <a:spcPts val="0"/>
              </a:spcBef>
              <a:spcAft>
                <a:spcPts val="0"/>
              </a:spcAft>
              <a:buSzPts val="1300"/>
              <a:buAutoNum type="arabicPeriod"/>
            </a:pPr>
            <a:r>
              <a:rPr lang="en"/>
              <a:t>A </a:t>
            </a:r>
            <a:r>
              <a:rPr lang="en" b="1">
                <a:uFill>
                  <a:noFill/>
                </a:uFill>
                <a:hlinkClick r:id="rId7" action="ppaction://hlinksldjump"/>
              </a:rPr>
              <a:t>thanks slide</a:t>
            </a:r>
            <a:r>
              <a:rPr lang="en"/>
              <a:t>, which you must keep so that proper credits for our design are given.</a:t>
            </a:r>
            <a:endParaRPr/>
          </a:p>
          <a:p>
            <a:pPr marL="457200" lvl="0" indent="-311150" algn="l" rtl="0">
              <a:spcBef>
                <a:spcPts val="0"/>
              </a:spcBef>
              <a:spcAft>
                <a:spcPts val="0"/>
              </a:spcAft>
              <a:buSzPts val="1300"/>
              <a:buAutoNum type="arabicPeriod"/>
            </a:pPr>
            <a:r>
              <a:rPr lang="en"/>
              <a:t>A </a:t>
            </a:r>
            <a:r>
              <a:rPr lang="en" b="1">
                <a:uFill>
                  <a:noFill/>
                </a:uFill>
                <a:hlinkClick r:id="rId8" action="ppaction://hlinksldjump"/>
              </a:rPr>
              <a:t>resources slide</a:t>
            </a:r>
            <a:r>
              <a:rPr lang="en"/>
              <a:t>, where you’ll find links to all the elements used in the template.</a:t>
            </a:r>
            <a:endParaRPr/>
          </a:p>
          <a:p>
            <a:pPr marL="457200" lvl="0" indent="-311150" algn="l" rtl="0">
              <a:spcBef>
                <a:spcPts val="0"/>
              </a:spcBef>
              <a:spcAft>
                <a:spcPts val="0"/>
              </a:spcAft>
              <a:buSzPts val="1300"/>
              <a:buAutoNum type="arabicPeriod"/>
            </a:pPr>
            <a:r>
              <a:rPr lang="en" b="1">
                <a:uFill>
                  <a:noFill/>
                </a:uFill>
                <a:hlinkClick r:id="rId9" action="ppaction://hlinksldjump"/>
              </a:rPr>
              <a:t>Instructions for use</a:t>
            </a:r>
            <a:r>
              <a:rPr lang="en"/>
              <a:t>.</a:t>
            </a:r>
            <a:endParaRPr/>
          </a:p>
          <a:p>
            <a:pPr marL="457200" lvl="0" indent="-311150" algn="l" rtl="0">
              <a:spcBef>
                <a:spcPts val="0"/>
              </a:spcBef>
              <a:spcAft>
                <a:spcPts val="0"/>
              </a:spcAft>
              <a:buSzPts val="1300"/>
              <a:buFont typeface="Manjari"/>
              <a:buAutoNum type="arabicPeriod"/>
            </a:pPr>
            <a:r>
              <a:rPr lang="en"/>
              <a:t>Final slides with: </a:t>
            </a:r>
            <a:endParaRPr/>
          </a:p>
          <a:p>
            <a:pPr marL="914400" lvl="0" indent="-311150" algn="l" rtl="0">
              <a:spcBef>
                <a:spcPts val="0"/>
              </a:spcBef>
              <a:spcAft>
                <a:spcPts val="0"/>
              </a:spcAft>
              <a:buSzPts val="1300"/>
              <a:buAutoNum type="arabicPeriod"/>
            </a:pPr>
            <a:r>
              <a:rPr lang="en"/>
              <a:t>The</a:t>
            </a:r>
            <a:r>
              <a:rPr lang="en">
                <a:uFill>
                  <a:noFill/>
                </a:uFill>
                <a:hlinkClick r:id="rId10" action="ppaction://hlinksldjump"/>
              </a:rPr>
              <a:t> </a:t>
            </a:r>
            <a:r>
              <a:rPr lang="en" b="1">
                <a:uFill>
                  <a:noFill/>
                </a:uFill>
                <a:hlinkClick r:id="rId10" action="ppaction://hlinksldjump"/>
              </a:rPr>
              <a:t>fonts and colors</a:t>
            </a:r>
            <a:r>
              <a:rPr lang="en" b="1"/>
              <a:t> </a:t>
            </a:r>
            <a:r>
              <a:rPr lang="en"/>
              <a:t>used in the template.</a:t>
            </a:r>
            <a:endParaRPr/>
          </a:p>
          <a:p>
            <a:pPr marL="914400" lvl="0" indent="-311150" algn="l" rtl="0">
              <a:spcBef>
                <a:spcPts val="0"/>
              </a:spcBef>
              <a:spcAft>
                <a:spcPts val="0"/>
              </a:spcAft>
              <a:buSzPts val="1300"/>
              <a:buAutoNum type="arabicPeriod"/>
            </a:pPr>
            <a:r>
              <a:rPr lang="en"/>
              <a:t>A selection of </a:t>
            </a:r>
            <a:r>
              <a:rPr lang="en" b="1">
                <a:uFill>
                  <a:noFill/>
                </a:uFill>
                <a:hlinkClick r:id="rId11" action="ppaction://hlinksldjump"/>
              </a:rPr>
              <a:t>illustrations</a:t>
            </a:r>
            <a:r>
              <a:rPr lang="en"/>
              <a:t>. You can also customize and animate them as you wish with the online editor. Visit </a:t>
            </a:r>
            <a:r>
              <a:rPr lang="en" b="1">
                <a:uFill>
                  <a:noFill/>
                </a:uFill>
                <a:hlinkClick r:id="rId12"/>
              </a:rPr>
              <a:t>Stories by Freepik</a:t>
            </a:r>
            <a:r>
              <a:rPr lang="en"/>
              <a:t> to find more. </a:t>
            </a:r>
            <a:endParaRPr/>
          </a:p>
          <a:p>
            <a:pPr marL="914400" lvl="0" indent="-311150" algn="l" rtl="0">
              <a:spcBef>
                <a:spcPts val="0"/>
              </a:spcBef>
              <a:spcAft>
                <a:spcPts val="0"/>
              </a:spcAft>
              <a:buSzPts val="1300"/>
              <a:buAutoNum type="arabicPeriod"/>
            </a:pPr>
            <a:r>
              <a:rPr lang="en"/>
              <a:t>More</a:t>
            </a:r>
            <a:r>
              <a:rPr lang="en">
                <a:uFill>
                  <a:noFill/>
                </a:uFill>
                <a:hlinkClick r:id="rId13" action="ppaction://hlinksldjump"/>
              </a:rPr>
              <a:t> </a:t>
            </a:r>
            <a:r>
              <a:rPr lang="en" b="1">
                <a:uFill>
                  <a:noFill/>
                </a:uFill>
                <a:hlinkClick r:id="rId13" action="ppaction://hlinksldjump"/>
              </a:rPr>
              <a:t>infographic resources</a:t>
            </a:r>
            <a:r>
              <a:rPr lang="en"/>
              <a:t>, whose size and color can be edited. </a:t>
            </a:r>
            <a:endParaRPr/>
          </a:p>
          <a:p>
            <a:pPr marL="914400" lvl="0" indent="-311150" algn="l" rtl="0">
              <a:spcBef>
                <a:spcPts val="0"/>
              </a:spcBef>
              <a:spcAft>
                <a:spcPts val="0"/>
              </a:spcAft>
              <a:buSzPts val="1300"/>
              <a:buAutoNum type="arabicPeriod"/>
            </a:pPr>
            <a:r>
              <a:rPr lang="en"/>
              <a:t>Sets of </a:t>
            </a:r>
            <a:r>
              <a:rPr lang="en" b="1">
                <a:uFill>
                  <a:noFill/>
                </a:uFill>
                <a:hlinkClick r:id="rId14" action="ppaction://hlinksldjump"/>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000"/>
              </a:spcBef>
              <a:spcAft>
                <a:spcPts val="100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112" name="Google Shape;3112;p35"/>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3113" name="Google Shape;3113;p35"/>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4" name="Google Shape;3114;p35"/>
          <p:cNvSpPr txBox="1">
            <a:spLocks noGrp="1"/>
          </p:cNvSpPr>
          <p:nvPr>
            <p:ph type="title"/>
          </p:nvPr>
        </p:nvSpPr>
        <p:spPr>
          <a:xfrm>
            <a:off x="1923800"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15" name="Google Shape;3115;p35"/>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
        <p:nvSpPr>
          <p:cNvPr id="3116" name="Google Shape;3116;p35"/>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7" name="Google Shape;3117;p35"/>
          <p:cNvSpPr txBox="1">
            <a:spLocks noGrp="1"/>
          </p:cNvSpPr>
          <p:nvPr>
            <p:ph type="title" idx="5"/>
          </p:nvPr>
        </p:nvSpPr>
        <p:spPr>
          <a:xfrm>
            <a:off x="1923800"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18" name="Google Shape;3118;p35"/>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3119" name="Google Shape;3119;p35"/>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0" name="Google Shape;3120;p35"/>
          <p:cNvSpPr txBox="1">
            <a:spLocks noGrp="1"/>
          </p:cNvSpPr>
          <p:nvPr>
            <p:ph type="title" idx="8"/>
          </p:nvPr>
        </p:nvSpPr>
        <p:spPr>
          <a:xfrm>
            <a:off x="4821226"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1" name="Google Shape;3121;p35"/>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3122" name="Google Shape;3122;p35"/>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3" name="Google Shape;3123;p35"/>
          <p:cNvSpPr txBox="1">
            <a:spLocks noGrp="1"/>
          </p:cNvSpPr>
          <p:nvPr>
            <p:ph type="title" idx="14"/>
          </p:nvPr>
        </p:nvSpPr>
        <p:spPr>
          <a:xfrm>
            <a:off x="4821226"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sp>
        <p:nvSpPr>
          <p:cNvPr id="3129" name="Google Shape;3129;p3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even hotter than Mercury and its atmosphere is extremely poisonous. It’s the second-brightest natural object in the night sky after the Moon</a:t>
            </a:r>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3131" name="Google Shape;3131;p36"/>
          <p:cNvGrpSpPr/>
          <p:nvPr/>
        </p:nvGrpSpPr>
        <p:grpSpPr>
          <a:xfrm>
            <a:off x="3963900" y="1535675"/>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1613</Words>
  <Application>Microsoft Office PowerPoint</Application>
  <PresentationFormat>On-screen Show (16:9)</PresentationFormat>
  <Paragraphs>267</Paragraphs>
  <Slides>48</Slides>
  <Notes>48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48</vt:i4>
      </vt:variant>
    </vt:vector>
  </HeadingPairs>
  <TitlesOfParts>
    <vt:vector size="64" baseType="lpstr">
      <vt:lpstr>Amatic SC</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Water Thesis by Slidesgo</vt:lpstr>
      <vt:lpstr>Slidesgo Final Pages</vt:lpstr>
      <vt:lpstr>DATA BASED OUTLOOK TO REDUCE FLOOD DAMAGE TO PROPERTY</vt:lpstr>
      <vt:lpstr>Contents of this template</vt:lpstr>
      <vt:lpstr>Table of contents</vt:lpstr>
      <vt:lpstr>Introduction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1</cp:revision>
  <dcterms:modified xsi:type="dcterms:W3CDTF">2022-06-07T13:26:59Z</dcterms:modified>
</cp:coreProperties>
</file>